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72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60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56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96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36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6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90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012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55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76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4DEE4-5FF1-4FBD-88BA-543FCBD3EE0A}" type="datetimeFigureOut">
              <a:rPr lang="de-DE" smtClean="0"/>
              <a:t>14.09.2023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B5EB7-A843-47D8-BA12-2D6D064CD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44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60" y="2734056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4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Buch3</dc:creator>
  <cp:lastModifiedBy>Buch3</cp:lastModifiedBy>
  <cp:revision>1</cp:revision>
  <dcterms:created xsi:type="dcterms:W3CDTF">2023-09-14T08:20:01Z</dcterms:created>
  <dcterms:modified xsi:type="dcterms:W3CDTF">2023-09-14T08:20:38Z</dcterms:modified>
</cp:coreProperties>
</file>